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notesMasterIdLst>
    <p:notesMasterId r:id="rId9"/>
  </p:notesMasterIdLst>
  <p:sldIdLst>
    <p:sldId id="260" r:id="rId2"/>
    <p:sldId id="257" r:id="rId3"/>
    <p:sldId id="263" r:id="rId4"/>
    <p:sldId id="264" r:id="rId5"/>
    <p:sldId id="266" r:id="rId6"/>
    <p:sldId id="268" r:id="rId7"/>
    <p:sldId id="27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841990-9231-4F01-8B4F-7124881A4A22}" type="datetimeFigureOut">
              <a:rPr lang="en-AU" smtClean="0"/>
              <a:t>23/10/2024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3B6C90-6AA9-43BC-85A0-49395A08756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24790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13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86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44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07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10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267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527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52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45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943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55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40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29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40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73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5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5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6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01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6" r:id="rId14"/>
    <p:sldLayoutId id="2147483677" r:id="rId15"/>
    <p:sldLayoutId id="2147483678" r:id="rId16"/>
    <p:sldLayoutId id="2147483679" r:id="rId17"/>
    <p:sldLayoutId id="2147483680" r:id="rId18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jfif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027" y="3459020"/>
            <a:ext cx="4531974" cy="33989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59020"/>
            <a:ext cx="4476210" cy="33571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52"/>
            <a:ext cx="4446090" cy="34728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8859" y="0"/>
            <a:ext cx="5713142" cy="34590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3508" y="0"/>
            <a:ext cx="4588204" cy="34590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93508" y="3459020"/>
            <a:ext cx="4475046" cy="3384865"/>
          </a:xfrm>
          <a:prstGeom prst="rect">
            <a:avLst/>
          </a:prstGeom>
        </p:spPr>
      </p:pic>
      <p:pic>
        <p:nvPicPr>
          <p:cNvPr id="5" name="Hướng dẫn cách khởi động tiết học - Bài Mái trường nơi học bao điều hay.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0417" y="5966432"/>
            <a:ext cx="849746" cy="84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0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bg2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28" y="549961"/>
            <a:ext cx="12186960" cy="6413548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115" y="3009265"/>
            <a:ext cx="4636770" cy="3848735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8" name="图片 7" descr="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3875" y="4117340"/>
            <a:ext cx="3002915" cy="2740660"/>
          </a:xfrm>
          <a:prstGeom prst="rect">
            <a:avLst/>
          </a:prstGeom>
        </p:spPr>
      </p:pic>
      <p:pic>
        <p:nvPicPr>
          <p:cNvPr id="9" name="图片 8" descr="千库网_幼儿园学校儿童上学_元素编号1306047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8785" y="3086735"/>
            <a:ext cx="2461895" cy="36937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78" b="97130" l="25469" r="749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00" t="7867" r="26873" b="8218"/>
          <a:stretch/>
        </p:blipFill>
        <p:spPr>
          <a:xfrm>
            <a:off x="739717" y="1734149"/>
            <a:ext cx="1401811" cy="1447031"/>
          </a:xfrm>
          <a:prstGeom prst="rect">
            <a:avLst/>
          </a:prstGeom>
        </p:spPr>
      </p:pic>
      <p:sp>
        <p:nvSpPr>
          <p:cNvPr id="11" name="图形"/>
          <p:cNvSpPr/>
          <p:nvPr/>
        </p:nvSpPr>
        <p:spPr>
          <a:xfrm>
            <a:off x="3894052" y="446742"/>
            <a:ext cx="4037166" cy="67029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  <a:sym typeface="+mn-ea"/>
              </a:rPr>
              <a:t>Luyện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  <a:sym typeface="+mn-ea"/>
              </a:rPr>
              <a:t>từ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  <a:sym typeface="+mn-ea"/>
              </a:rPr>
              <a:t>câu</a:t>
            </a:r>
            <a:endParaRPr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ea typeface="Vogue-ExtraBold" panose="020B0500000000000000" pitchFamily="34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698A17E-8E2B-75DD-978B-992C3365E4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9172" y="1585113"/>
            <a:ext cx="7413379" cy="319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3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47390"/>
            <a:ext cx="12182475" cy="36645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B0595B-C12B-E32E-526E-05BA8BE212E1}"/>
              </a:ext>
            </a:extLst>
          </p:cNvPr>
          <p:cNvSpPr txBox="1"/>
          <p:nvPr/>
        </p:nvSpPr>
        <p:spPr>
          <a:xfrm>
            <a:off x="1886552" y="418796"/>
            <a:ext cx="8162223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25643" y="1654144"/>
            <a:ext cx="10645541" cy="4689848"/>
          </a:xfrm>
          <a:prstGeom prst="roundRect">
            <a:avLst/>
          </a:prstGeom>
          <a:solidFill>
            <a:schemeClr val="bg1"/>
          </a:solidFill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2DCE9A-808D-FCAE-3B5E-0F7D18646825}"/>
              </a:ext>
            </a:extLst>
          </p:cNvPr>
          <p:cNvSpPr txBox="1"/>
          <p:nvPr/>
        </p:nvSpPr>
        <p:spPr>
          <a:xfrm>
            <a:off x="981777" y="1633237"/>
            <a:ext cx="1038565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Chứa tiếng “yêu" </a:t>
            </a:r>
            <a:r>
              <a:rPr lang="vi-VN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</a:t>
            </a:r>
            <a:r>
              <a:rPr lang="vi-VN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quý</a:t>
            </a:r>
          </a:p>
          <a:p>
            <a:pPr>
              <a:lnSpc>
                <a:spcPct val="150000"/>
              </a:lnSpc>
            </a:pP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Chứa tiếng “thương” </a:t>
            </a:r>
            <a:r>
              <a:rPr lang="vi-VN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thương mến</a:t>
            </a:r>
          </a:p>
          <a:p>
            <a:pPr>
              <a:lnSpc>
                <a:spcPct val="150000"/>
              </a:lnSpc>
            </a:pP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Chứa tiếng “nhớ” </a:t>
            </a:r>
            <a:r>
              <a:rPr lang="vi-VN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nhớ 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</a:p>
          <a:p>
            <a:pPr>
              <a:lnSpc>
                <a:spcPct val="150000"/>
              </a:lnSpc>
            </a:pP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Chứa tiếng “tiếc" </a:t>
            </a:r>
            <a:r>
              <a:rPr lang="vi-VN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tiếc nuối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94472" y="409969"/>
            <a:ext cx="20324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AU" sz="4400" dirty="0"/>
          </a:p>
        </p:txBody>
      </p:sp>
    </p:spTree>
    <p:extLst>
      <p:ext uri="{BB962C8B-B14F-4D97-AF65-F5344CB8AC3E}">
        <p14:creationId xmlns:p14="http://schemas.microsoft.com/office/powerpoint/2010/main" val="209938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47390"/>
            <a:ext cx="12182475" cy="36645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B0595B-C12B-E32E-526E-05BA8BE212E1}"/>
              </a:ext>
            </a:extLst>
          </p:cNvPr>
          <p:cNvSpPr txBox="1"/>
          <p:nvPr/>
        </p:nvSpPr>
        <p:spPr>
          <a:xfrm>
            <a:off x="1886552" y="418796"/>
            <a:ext cx="8162223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27259" y="1432812"/>
            <a:ext cx="11425187" cy="5150868"/>
          </a:xfrm>
          <a:prstGeom prst="roundRect">
            <a:avLst/>
          </a:prstGeom>
          <a:solidFill>
            <a:schemeClr val="bg1"/>
          </a:solidFill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94472" y="409969"/>
            <a:ext cx="20324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/>
              <a:ea typeface="+mn-e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2DCE9A-808D-FCAE-3B5E-0F7D18646825}"/>
              </a:ext>
            </a:extLst>
          </p:cNvPr>
          <p:cNvSpPr txBox="1"/>
          <p:nvPr/>
        </p:nvSpPr>
        <p:spPr>
          <a:xfrm>
            <a:off x="760395" y="1715310"/>
            <a:ext cx="1131931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Chứa tiếng “yê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u”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 quý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vi-VN" sz="4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Chứa tiếng “thương”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 mến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vi-VN" sz="4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Chứa tiếng “nhớ”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 m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vi-VN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Chứa tiếng “tiế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c”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tiếc nuối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rẻ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78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47390"/>
            <a:ext cx="12182475" cy="36645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B0595B-C12B-E32E-526E-05BA8BE212E1}"/>
              </a:ext>
            </a:extLst>
          </p:cNvPr>
          <p:cNvSpPr txBox="1"/>
          <p:nvPr/>
        </p:nvSpPr>
        <p:spPr>
          <a:xfrm>
            <a:off x="731521" y="111633"/>
            <a:ext cx="10809169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		         (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78643" y="1552205"/>
            <a:ext cx="11425187" cy="5223979"/>
          </a:xfrm>
          <a:prstGeom prst="roundRect">
            <a:avLst/>
          </a:prstGeom>
          <a:solidFill>
            <a:schemeClr val="bg1"/>
          </a:solidFill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39966" y="111633"/>
            <a:ext cx="8200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AU" sz="4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1742221-CED4-10CF-4729-3865B2A6F9A4}"/>
              </a:ext>
            </a:extLst>
          </p:cNvPr>
          <p:cNvSpPr txBox="1"/>
          <p:nvPr/>
        </p:nvSpPr>
        <p:spPr>
          <a:xfrm>
            <a:off x="378642" y="1759426"/>
            <a:ext cx="1142518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 latinLnBrk="0"/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ơi!</a:t>
            </a:r>
          </a:p>
          <a:p>
            <a:pPr algn="just" rtl="0" latinLnBrk="0"/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mẹ quá! Sao mẹ đi công tác lâu thế? Tối nào em Chi cũng khóc đòi mẹ. Con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em lắm. Chúng con rất mong mẹ về.</a:t>
            </a:r>
          </a:p>
          <a:p>
            <a:pPr algn="just" rtl="0" latinLnBrk="0"/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Hôm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nay con vừa giành được giải Nhất cuộc thi cờ vua mẹ ạ. Ai cũng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3200" b="1" dirty="0" err="1">
                <a:solidFill>
                  <a:srgbClr val="DE40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solidFill>
                  <a:srgbClr val="DE40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E40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con. Còn con, con rất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 ơn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bác Dũng đã dạy con học cờ. Thế mà hồi xưa khi mới học cờ, con </a:t>
            </a:r>
            <a:r>
              <a:rPr lang="en-US" sz="3200" b="1" i="0" dirty="0" err="1">
                <a:solidFill>
                  <a:srgbClr val="DE40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môn này thế. Con còn </a:t>
            </a:r>
            <a:r>
              <a:rPr lang="en-US" sz="3200" b="1" i="0" dirty="0" err="1">
                <a:solidFill>
                  <a:srgbClr val="DE40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dỗi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mẹ vì mẹ cứ thuyết phục con học. Bây giờ thì con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cờ vua lắm.</a:t>
            </a:r>
          </a:p>
          <a:p>
            <a:pPr algn="just" rtl="0" latinLnBrk="0"/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 lại nhắn tin tiếp cho mẹ nhé. Con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mẹ! 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0" latinLnBrk="0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											Con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endParaRPr lang="vi-VN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DE1477F-C7DA-53FF-7474-B0D5537FAE94}"/>
              </a:ext>
            </a:extLst>
          </p:cNvPr>
          <p:cNvGrpSpPr/>
          <p:nvPr/>
        </p:nvGrpSpPr>
        <p:grpSpPr>
          <a:xfrm>
            <a:off x="1737338" y="2296649"/>
            <a:ext cx="881833" cy="561482"/>
            <a:chOff x="-528110" y="4223226"/>
            <a:chExt cx="881833" cy="561482"/>
          </a:xfrm>
        </p:grpSpPr>
        <p:sp>
          <p:nvSpPr>
            <p:cNvPr id="39" name="Rectangle: Rounded Corners 6">
              <a:extLst>
                <a:ext uri="{FF2B5EF4-FFF2-40B4-BE49-F238E27FC236}">
                  <a16:creationId xmlns:a16="http://schemas.microsoft.com/office/drawing/2014/main" id="{4B81AB5A-1157-6ADD-73D6-706081E58F98}"/>
                </a:ext>
              </a:extLst>
            </p:cNvPr>
            <p:cNvSpPr/>
            <p:nvPr/>
          </p:nvSpPr>
          <p:spPr>
            <a:xfrm>
              <a:off x="-528110" y="4291264"/>
              <a:ext cx="881833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6E39AFB-B90C-B1F0-0936-C43A409FA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82248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0DCC9C4-7E3A-4AC3-1F47-BBD4532EC49C}"/>
              </a:ext>
            </a:extLst>
          </p:cNvPr>
          <p:cNvGrpSpPr/>
          <p:nvPr/>
        </p:nvGrpSpPr>
        <p:grpSpPr>
          <a:xfrm>
            <a:off x="4343157" y="2790093"/>
            <a:ext cx="1373949" cy="616313"/>
            <a:chOff x="-382248" y="4252655"/>
            <a:chExt cx="1480251" cy="561482"/>
          </a:xfrm>
        </p:grpSpPr>
        <p:sp>
          <p:nvSpPr>
            <p:cNvPr id="42" name="Rectangle: Rounded Corners 9">
              <a:extLst>
                <a:ext uri="{FF2B5EF4-FFF2-40B4-BE49-F238E27FC236}">
                  <a16:creationId xmlns:a16="http://schemas.microsoft.com/office/drawing/2014/main" id="{C8374994-DEF9-4E75-8A39-1FEA74DB49FA}"/>
                </a:ext>
              </a:extLst>
            </p:cNvPr>
            <p:cNvSpPr/>
            <p:nvPr/>
          </p:nvSpPr>
          <p:spPr>
            <a:xfrm>
              <a:off x="-382248" y="4322571"/>
              <a:ext cx="1480251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305500B-F02D-1440-8004-D7C3FB0AB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823" y="4252655"/>
              <a:ext cx="590107" cy="561482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C447CF0-3EA7-C3F3-356E-E71D8B76BF01}"/>
              </a:ext>
            </a:extLst>
          </p:cNvPr>
          <p:cNvGrpSpPr/>
          <p:nvPr/>
        </p:nvGrpSpPr>
        <p:grpSpPr>
          <a:xfrm>
            <a:off x="1380259" y="3716749"/>
            <a:ext cx="2186095" cy="565259"/>
            <a:chOff x="-528110" y="4291264"/>
            <a:chExt cx="2186095" cy="565259"/>
          </a:xfrm>
        </p:grpSpPr>
        <p:sp>
          <p:nvSpPr>
            <p:cNvPr id="45" name="Rectangle: Rounded Corners 13">
              <a:extLst>
                <a:ext uri="{FF2B5EF4-FFF2-40B4-BE49-F238E27FC236}">
                  <a16:creationId xmlns:a16="http://schemas.microsoft.com/office/drawing/2014/main" id="{235B9C22-24BE-9DF3-C32A-7437434B2E48}"/>
                </a:ext>
              </a:extLst>
            </p:cNvPr>
            <p:cNvSpPr/>
            <p:nvPr/>
          </p:nvSpPr>
          <p:spPr>
            <a:xfrm>
              <a:off x="-528110" y="4291264"/>
              <a:ext cx="2186095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3008FAE-96CF-F608-0D11-3860DD82F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1646" y="4295041"/>
              <a:ext cx="590106" cy="56148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700C9C4-EA91-F69B-2781-7F087107FD50}"/>
              </a:ext>
            </a:extLst>
          </p:cNvPr>
          <p:cNvGrpSpPr/>
          <p:nvPr/>
        </p:nvGrpSpPr>
        <p:grpSpPr>
          <a:xfrm>
            <a:off x="7248738" y="3784279"/>
            <a:ext cx="1396337" cy="565259"/>
            <a:chOff x="-92841" y="4291264"/>
            <a:chExt cx="1396337" cy="565259"/>
          </a:xfrm>
        </p:grpSpPr>
        <p:sp>
          <p:nvSpPr>
            <p:cNvPr id="48" name="Rectangle: Rounded Corners 18">
              <a:extLst>
                <a:ext uri="{FF2B5EF4-FFF2-40B4-BE49-F238E27FC236}">
                  <a16:creationId xmlns:a16="http://schemas.microsoft.com/office/drawing/2014/main" id="{46281FAF-BEAD-23F6-1D96-45ADA4ABA09B}"/>
                </a:ext>
              </a:extLst>
            </p:cNvPr>
            <p:cNvSpPr/>
            <p:nvPr/>
          </p:nvSpPr>
          <p:spPr>
            <a:xfrm>
              <a:off x="-92841" y="4291264"/>
              <a:ext cx="1396337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7A9C12BB-D041-5012-F226-E87CB2004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1646" y="4295041"/>
              <a:ext cx="590106" cy="561482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1BDD99F-2906-4EEF-D34D-C58B44222CE5}"/>
              </a:ext>
            </a:extLst>
          </p:cNvPr>
          <p:cNvGrpSpPr/>
          <p:nvPr/>
        </p:nvGrpSpPr>
        <p:grpSpPr>
          <a:xfrm>
            <a:off x="8608452" y="4272241"/>
            <a:ext cx="944593" cy="561482"/>
            <a:chOff x="-92841" y="4291264"/>
            <a:chExt cx="944593" cy="561482"/>
          </a:xfrm>
        </p:grpSpPr>
        <p:sp>
          <p:nvSpPr>
            <p:cNvPr id="51" name="Rectangle: Rounded Corners 21">
              <a:extLst>
                <a:ext uri="{FF2B5EF4-FFF2-40B4-BE49-F238E27FC236}">
                  <a16:creationId xmlns:a16="http://schemas.microsoft.com/office/drawing/2014/main" id="{35FB5C75-5C45-681E-6460-1E3679528B47}"/>
                </a:ext>
              </a:extLst>
            </p:cNvPr>
            <p:cNvSpPr/>
            <p:nvPr/>
          </p:nvSpPr>
          <p:spPr>
            <a:xfrm>
              <a:off x="-92841" y="4291264"/>
              <a:ext cx="944593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A32E5FF-009D-AEB7-83A6-971D6C4EF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402" y="4291264"/>
              <a:ext cx="590106" cy="561482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F200562-7C72-0DF6-9923-4D2444649C1D}"/>
              </a:ext>
            </a:extLst>
          </p:cNvPr>
          <p:cNvGrpSpPr/>
          <p:nvPr/>
        </p:nvGrpSpPr>
        <p:grpSpPr>
          <a:xfrm>
            <a:off x="1906551" y="4673038"/>
            <a:ext cx="590106" cy="561482"/>
            <a:chOff x="84402" y="4291264"/>
            <a:chExt cx="590106" cy="561482"/>
          </a:xfrm>
        </p:grpSpPr>
        <p:sp>
          <p:nvSpPr>
            <p:cNvPr id="54" name="Rectangle: Rounded Corners 24">
              <a:extLst>
                <a:ext uri="{FF2B5EF4-FFF2-40B4-BE49-F238E27FC236}">
                  <a16:creationId xmlns:a16="http://schemas.microsoft.com/office/drawing/2014/main" id="{C12BD126-123F-174E-12DE-798A0BEB789B}"/>
                </a:ext>
              </a:extLst>
            </p:cNvPr>
            <p:cNvSpPr/>
            <p:nvPr/>
          </p:nvSpPr>
          <p:spPr>
            <a:xfrm>
              <a:off x="84402" y="4291264"/>
              <a:ext cx="590106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CBA68028-F18C-FEE6-4EA9-339C8A1B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402" y="4291264"/>
              <a:ext cx="590106" cy="561482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66F61D6-8F8A-BF64-BCD7-8FA1FC5208C1}"/>
              </a:ext>
            </a:extLst>
          </p:cNvPr>
          <p:cNvGrpSpPr/>
          <p:nvPr/>
        </p:nvGrpSpPr>
        <p:grpSpPr>
          <a:xfrm>
            <a:off x="10694720" y="4798941"/>
            <a:ext cx="1050918" cy="561482"/>
            <a:chOff x="-92841" y="4291264"/>
            <a:chExt cx="1050918" cy="561482"/>
          </a:xfrm>
        </p:grpSpPr>
        <p:sp>
          <p:nvSpPr>
            <p:cNvPr id="57" name="Rectangle: Rounded Corners 27">
              <a:extLst>
                <a:ext uri="{FF2B5EF4-FFF2-40B4-BE49-F238E27FC236}">
                  <a16:creationId xmlns:a16="http://schemas.microsoft.com/office/drawing/2014/main" id="{FFE2027E-BD05-7250-0BAE-648AA75D42F0}"/>
                </a:ext>
              </a:extLst>
            </p:cNvPr>
            <p:cNvSpPr/>
            <p:nvPr/>
          </p:nvSpPr>
          <p:spPr>
            <a:xfrm>
              <a:off x="-92841" y="4291264"/>
              <a:ext cx="1050918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70F2B23E-2B10-4D5C-114C-512070309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8079" y="4291264"/>
              <a:ext cx="590106" cy="561482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5C3A339-C7BA-44C7-0993-F47E3B7CEDF7}"/>
              </a:ext>
            </a:extLst>
          </p:cNvPr>
          <p:cNvGrpSpPr/>
          <p:nvPr/>
        </p:nvGrpSpPr>
        <p:grpSpPr>
          <a:xfrm>
            <a:off x="7851926" y="5723395"/>
            <a:ext cx="767349" cy="561482"/>
            <a:chOff x="-92841" y="4291264"/>
            <a:chExt cx="767349" cy="561482"/>
          </a:xfrm>
        </p:grpSpPr>
        <p:sp>
          <p:nvSpPr>
            <p:cNvPr id="60" name="Rectangle: Rounded Corners 30">
              <a:extLst>
                <a:ext uri="{FF2B5EF4-FFF2-40B4-BE49-F238E27FC236}">
                  <a16:creationId xmlns:a16="http://schemas.microsoft.com/office/drawing/2014/main" id="{75404007-9D93-9E70-31CC-4B57DF171CFE}"/>
                </a:ext>
              </a:extLst>
            </p:cNvPr>
            <p:cNvSpPr/>
            <p:nvPr/>
          </p:nvSpPr>
          <p:spPr>
            <a:xfrm>
              <a:off x="-92841" y="4291264"/>
              <a:ext cx="767349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BF006FBC-12AB-E467-CA04-0D81531B7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4772" y="4291264"/>
              <a:ext cx="590106" cy="561482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2019033" y="2300024"/>
            <a:ext cx="326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A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847559" y="2811832"/>
            <a:ext cx="326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A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314086" y="3709180"/>
            <a:ext cx="326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A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744449" y="3775450"/>
            <a:ext cx="326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A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898177" y="4259136"/>
            <a:ext cx="326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A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019033" y="4682488"/>
            <a:ext cx="326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A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1075504" y="4787696"/>
            <a:ext cx="326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A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045475" y="5719542"/>
            <a:ext cx="326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A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9092" y="716894"/>
            <a:ext cx="4536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23316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4" grpId="0"/>
      <p:bldP spid="35" grpId="0"/>
      <p:bldP spid="36" grpId="0"/>
      <p:bldP spid="62" grpId="0"/>
      <p:bldP spid="63" grpId="0"/>
      <p:bldP spid="64" grpId="0"/>
      <p:bldP spid="6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978760" y="5903075"/>
            <a:ext cx="1602924" cy="72099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图片 3" descr="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47390"/>
            <a:ext cx="12182475" cy="36645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B0595B-C12B-E32E-526E-05BA8BE212E1}"/>
              </a:ext>
            </a:extLst>
          </p:cNvPr>
          <p:cNvSpPr txBox="1"/>
          <p:nvPr/>
        </p:nvSpPr>
        <p:spPr>
          <a:xfrm>
            <a:off x="681839" y="172254"/>
            <a:ext cx="1098398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97894" y="1756994"/>
            <a:ext cx="11425187" cy="5150868"/>
          </a:xfrm>
          <a:prstGeom prst="roundRect">
            <a:avLst/>
          </a:prstGeom>
          <a:solidFill>
            <a:schemeClr val="bg1"/>
          </a:solidFill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56059" y="118279"/>
            <a:ext cx="49570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AU" sz="4200" dirty="0"/>
          </a:p>
        </p:txBody>
      </p:sp>
      <p:sp>
        <p:nvSpPr>
          <p:cNvPr id="6" name="TextBox 5"/>
          <p:cNvSpPr txBox="1"/>
          <p:nvPr/>
        </p:nvSpPr>
        <p:spPr>
          <a:xfrm>
            <a:off x="9761721" y="104732"/>
            <a:ext cx="19040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AU" dirty="0"/>
          </a:p>
        </p:txBody>
      </p:sp>
      <p:sp>
        <p:nvSpPr>
          <p:cNvPr id="2" name="TextBox 1"/>
          <p:cNvSpPr txBox="1"/>
          <p:nvPr/>
        </p:nvSpPr>
        <p:spPr>
          <a:xfrm>
            <a:off x="3416969" y="809144"/>
            <a:ext cx="58617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sz="4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42B023-6C4D-E533-F5BF-E3AE8370D4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703" r="701"/>
          <a:stretch/>
        </p:blipFill>
        <p:spPr>
          <a:xfrm>
            <a:off x="328841" y="1612033"/>
            <a:ext cx="11494240" cy="326813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EB98A00-4B44-A09C-03C4-43A07CBF0678}"/>
              </a:ext>
            </a:extLst>
          </p:cNvPr>
          <p:cNvGrpSpPr/>
          <p:nvPr/>
        </p:nvGrpSpPr>
        <p:grpSpPr>
          <a:xfrm>
            <a:off x="1060132" y="4858945"/>
            <a:ext cx="2082800" cy="830997"/>
            <a:chOff x="1117600" y="5041844"/>
            <a:chExt cx="2082800" cy="830997"/>
          </a:xfrm>
        </p:grpSpPr>
        <p:sp>
          <p:nvSpPr>
            <p:cNvPr id="12" name="Rectangle: Rounded Corners 8">
              <a:extLst>
                <a:ext uri="{FF2B5EF4-FFF2-40B4-BE49-F238E27FC236}">
                  <a16:creationId xmlns:a16="http://schemas.microsoft.com/office/drawing/2014/main" id="{F6A1F8F4-8C5E-07EA-9744-7036714CD073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6A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F0DD77A-FD4A-4329-046F-476CAE392496}"/>
                </a:ext>
              </a:extLst>
            </p:cNvPr>
            <p:cNvSpPr txBox="1"/>
            <p:nvPr/>
          </p:nvSpPr>
          <p:spPr>
            <a:xfrm>
              <a:off x="1466918" y="5041844"/>
              <a:ext cx="13852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ốm</a:t>
              </a: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ED420B9-6E64-5D35-A969-A8D7685CD1AC}"/>
              </a:ext>
            </a:extLst>
          </p:cNvPr>
          <p:cNvGrpSpPr/>
          <p:nvPr/>
        </p:nvGrpSpPr>
        <p:grpSpPr>
          <a:xfrm>
            <a:off x="4128043" y="4795198"/>
            <a:ext cx="2082800" cy="830997"/>
            <a:chOff x="1117600" y="4986833"/>
            <a:chExt cx="2082800" cy="830997"/>
          </a:xfrm>
        </p:grpSpPr>
        <p:sp>
          <p:nvSpPr>
            <p:cNvPr id="15" name="Rectangle: Rounded Corners 12">
              <a:extLst>
                <a:ext uri="{FF2B5EF4-FFF2-40B4-BE49-F238E27FC236}">
                  <a16:creationId xmlns:a16="http://schemas.microsoft.com/office/drawing/2014/main" id="{43B83CC1-C6DC-6CCE-A96A-7A76DA5A787D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1D38238-9310-8658-B373-41B908E70507}"/>
                </a:ext>
              </a:extLst>
            </p:cNvPr>
            <p:cNvSpPr txBox="1"/>
            <p:nvPr/>
          </p:nvSpPr>
          <p:spPr>
            <a:xfrm>
              <a:off x="1466396" y="4986833"/>
              <a:ext cx="13852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mệt</a:t>
              </a: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FF366F7-CBF7-72CB-9C83-F1EDC13A935E}"/>
              </a:ext>
            </a:extLst>
          </p:cNvPr>
          <p:cNvGrpSpPr/>
          <p:nvPr/>
        </p:nvGrpSpPr>
        <p:grpSpPr>
          <a:xfrm>
            <a:off x="7195954" y="4776449"/>
            <a:ext cx="2082800" cy="830997"/>
            <a:chOff x="1117600" y="4993868"/>
            <a:chExt cx="2082800" cy="830997"/>
          </a:xfrm>
        </p:grpSpPr>
        <p:sp>
          <p:nvSpPr>
            <p:cNvPr id="18" name="Rectangle: Rounded Corners 15">
              <a:extLst>
                <a:ext uri="{FF2B5EF4-FFF2-40B4-BE49-F238E27FC236}">
                  <a16:creationId xmlns:a16="http://schemas.microsoft.com/office/drawing/2014/main" id="{9BA19E95-9873-F216-5E4B-A5A311E95FA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9E38921-49A7-B1E2-17B2-FABCB4F7E981}"/>
                </a:ext>
              </a:extLst>
            </p:cNvPr>
            <p:cNvSpPr txBox="1"/>
            <p:nvPr/>
          </p:nvSpPr>
          <p:spPr>
            <a:xfrm>
              <a:off x="1466396" y="4993868"/>
              <a:ext cx="13852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khát</a:t>
              </a: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66B1FFA-ECB4-222D-B6B8-E3D799FBB942}"/>
              </a:ext>
            </a:extLst>
          </p:cNvPr>
          <p:cNvGrpSpPr/>
          <p:nvPr/>
        </p:nvGrpSpPr>
        <p:grpSpPr>
          <a:xfrm>
            <a:off x="2375569" y="5826806"/>
            <a:ext cx="2082800" cy="830997"/>
            <a:chOff x="1117600" y="5050423"/>
            <a:chExt cx="2082800" cy="830997"/>
          </a:xfrm>
        </p:grpSpPr>
        <p:sp>
          <p:nvSpPr>
            <p:cNvPr id="21" name="Rectangle: Rounded Corners 18">
              <a:extLst>
                <a:ext uri="{FF2B5EF4-FFF2-40B4-BE49-F238E27FC236}">
                  <a16:creationId xmlns:a16="http://schemas.microsoft.com/office/drawing/2014/main" id="{91FC934D-61B6-07DA-8C57-DD66C4D2B7C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2066676-B9D7-AF96-3292-C1F87B2C1FC5}"/>
                </a:ext>
              </a:extLst>
            </p:cNvPr>
            <p:cNvSpPr txBox="1"/>
            <p:nvPr/>
          </p:nvSpPr>
          <p:spPr>
            <a:xfrm>
              <a:off x="1442039" y="5050423"/>
              <a:ext cx="13852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sốt</a:t>
              </a: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Rectangle: Rounded Corners 21">
            <a:extLst>
              <a:ext uri="{FF2B5EF4-FFF2-40B4-BE49-F238E27FC236}">
                <a16:creationId xmlns:a16="http://schemas.microsoft.com/office/drawing/2014/main" id="{F7385E03-3651-B884-3222-5DAC80B8D688}"/>
              </a:ext>
            </a:extLst>
          </p:cNvPr>
          <p:cNvSpPr/>
          <p:nvPr/>
        </p:nvSpPr>
        <p:spPr>
          <a:xfrm>
            <a:off x="6717528" y="5796915"/>
            <a:ext cx="2082800" cy="73784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0E3F86A-AF8E-56B7-BA46-439B7D10772D}"/>
              </a:ext>
            </a:extLst>
          </p:cNvPr>
          <p:cNvGrpSpPr/>
          <p:nvPr/>
        </p:nvGrpSpPr>
        <p:grpSpPr>
          <a:xfrm>
            <a:off x="8929957" y="5807695"/>
            <a:ext cx="1994717" cy="830997"/>
            <a:chOff x="1117600" y="5001603"/>
            <a:chExt cx="2082800" cy="830997"/>
          </a:xfrm>
        </p:grpSpPr>
        <p:sp>
          <p:nvSpPr>
            <p:cNvPr id="27" name="Rectangle: Rounded Corners 24">
              <a:extLst>
                <a:ext uri="{FF2B5EF4-FFF2-40B4-BE49-F238E27FC236}">
                  <a16:creationId xmlns:a16="http://schemas.microsoft.com/office/drawing/2014/main" id="{91695055-F59C-5C5F-7D12-74D754EB3DDF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058C833-2F82-6E44-B762-B9753256D891}"/>
                </a:ext>
              </a:extLst>
            </p:cNvPr>
            <p:cNvSpPr txBox="1"/>
            <p:nvPr/>
          </p:nvSpPr>
          <p:spPr>
            <a:xfrm>
              <a:off x="1466396" y="5001603"/>
              <a:ext cx="13852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đau</a:t>
              </a: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Rounded Rectangle 38"/>
          <p:cNvSpPr/>
          <p:nvPr/>
        </p:nvSpPr>
        <p:spPr>
          <a:xfrm>
            <a:off x="5575834" y="5924265"/>
            <a:ext cx="1968916" cy="73353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hức</a:t>
            </a:r>
            <a:endParaRPr lang="en-AU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29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2" grpId="0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 descr="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2475" cy="5796915"/>
          </a:xfrm>
          <a:prstGeom prst="rect">
            <a:avLst/>
          </a:prstGeom>
        </p:spPr>
      </p:pic>
      <p:pic>
        <p:nvPicPr>
          <p:cNvPr id="7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47390"/>
            <a:ext cx="12182475" cy="36645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750" y="24667"/>
            <a:ext cx="6858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2672" y="2561820"/>
            <a:ext cx="5534516" cy="178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0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Words>327</Words>
  <Application>Microsoft Office PowerPoint</Application>
  <PresentationFormat>Widescreen</PresentationFormat>
  <Paragraphs>41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Calibri</vt:lpstr>
      <vt:lpstr>等线</vt:lpstr>
      <vt:lpstr>DFPOP1-W9</vt:lpstr>
      <vt:lpstr>Times New Roman</vt:lpstr>
      <vt:lpstr>Vogue-ExtraBold</vt:lpstr>
      <vt:lpstr>华康少女文字W5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12</cp:revision>
  <dcterms:created xsi:type="dcterms:W3CDTF">2024-10-23T09:10:18Z</dcterms:created>
  <dcterms:modified xsi:type="dcterms:W3CDTF">2024-10-23T09:22:40Z</dcterms:modified>
</cp:coreProperties>
</file>